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6FAD"/>
    <a:srgbClr val="8293CA"/>
    <a:srgbClr val="E2CAB9"/>
    <a:srgbClr val="F15D68"/>
    <a:srgbClr val="003773"/>
    <a:srgbClr val="E98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01/04/2024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01/04/2024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75553" y="3841"/>
            <a:ext cx="78585" cy="6858000"/>
          </a:xfrm>
          <a:prstGeom prst="rect">
            <a:avLst/>
          </a:prstGeom>
          <a:solidFill>
            <a:srgbClr val="829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6470"/>
            <a:ext cx="137546" cy="6858000"/>
          </a:xfrm>
          <a:prstGeom prst="rect">
            <a:avLst/>
          </a:prstGeom>
          <a:solidFill>
            <a:srgbClr val="B8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12E273D-61EC-2153-FBD8-57E63444CB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7499" y="-853"/>
            <a:ext cx="4955506" cy="685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01/04/2024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B86FAD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B86FAD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36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9</cp:revision>
  <dcterms:created xsi:type="dcterms:W3CDTF">2022-02-27T17:36:31Z</dcterms:created>
  <dcterms:modified xsi:type="dcterms:W3CDTF">2024-04-01T08:35:59Z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